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101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19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B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cached_assets_used/title_bg.png"/>
          <p:cNvPicPr>
            <a:picLocks noChangeAspect="1"/>
          </p:cNvPicPr>
          <p:nvPr/>
        </p:nvPicPr>
        <p:blipFill>
          <a:blip r:embed="rId3"/>
          <a:srcRect t="5556" b="5556"/>
          <a:stretch/>
        </p:blipFill>
        <p:spPr>
          <a:xfrm>
            <a:off x="4572000" y="548640"/>
            <a:ext cx="4114800" cy="3657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828800"/>
            <a:ext cx="4114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Similes</a:t>
            </a:r>
            <a:endParaRPr lang="en-US" sz="3600" dirty="0"/>
          </a:p>
          <a:p>
            <a:pPr marL="0" indent="0" algn="l">
              <a:buNone/>
            </a:pPr>
            <a:r>
              <a:rPr lang="en-US" sz="2160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Language Come Alive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57200" y="38404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4B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for Grades 6–10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42062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00" dirty="0"/>
          </a:p>
        </p:txBody>
      </p:sp>
      <p:pic>
        <p:nvPicPr>
          <p:cNvPr id="7" name="Picture 6" descr="A black and yellow logo&#10;&#10;AI-generated content may be incorrect.">
            <a:extLst>
              <a:ext uri="{FF2B5EF4-FFF2-40B4-BE49-F238E27FC236}">
                <a16:creationId xmlns:a16="http://schemas.microsoft.com/office/drawing/2014/main" id="{F3AADE22-350F-7E95-660D-9740E870C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03" y="3175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5029200" cy="22860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similes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similes in text and media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original similes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similes vs metaphors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201168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 the Meaning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6459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EEF3FB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760" y="196596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25603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as lightning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291840" y="16459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F4F8FE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3400" y="196596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29000" y="25603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as a clam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6126480" y="16459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F0F5FD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8040" y="196596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63640" y="25603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 as a bat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457200" y="4663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think each one means?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Simile?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4572000" cy="1188720"/>
          </a:xfrm>
          <a:prstGeom prst="roundRect">
            <a:avLst>
              <a:gd name="adj" fmla="val 6154"/>
            </a:avLst>
          </a:prstGeom>
          <a:solidFill>
            <a:srgbClr val="F5F8FD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simile compares two things using </a:t>
            </a: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or </a:t>
            </a: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2834640"/>
            <a:ext cx="4572000" cy="1188720"/>
          </a:xfrm>
          <a:prstGeom prst="roundRect">
            <a:avLst>
              <a:gd name="adj" fmla="val 6154"/>
            </a:avLst>
          </a:prstGeom>
          <a:solidFill>
            <a:srgbClr val="F5F8FD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2880360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dances </a:t>
            </a: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gazelle.</a:t>
            </a:r>
            <a:endParaRPr lang="en-US" sz="12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2194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Similes vs Metaphors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2011680"/>
          <a:ext cx="7315200" cy="137160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Simile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Metaphor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 runs like the wind.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 is the wind.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14400" y="36576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Similes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clear comparison   </a:t>
            </a: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Metaphors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direct identity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Simile Patterns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2011680"/>
          <a:ext cx="7315200" cy="219456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Pattern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30A18"/>
                          </a:solidFill>
                        </a:rPr>
                        <a:t>Example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 + noun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 sings like an angel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 + adj + as + noun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 light as a feather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 if / as though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30A1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Acts as if he were the boss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B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examples short with bolded keywords.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Practice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645920"/>
            <a:ext cx="2560320" cy="2286000"/>
          </a:xfrm>
          <a:prstGeom prst="roundRect">
            <a:avLst>
              <a:gd name="adj" fmla="val 3200"/>
            </a:avLst>
          </a:prstGeom>
          <a:solidFill>
            <a:srgbClr val="F4F8FE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3040" y="201168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274320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cheetah runs like…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291840" y="1645920"/>
            <a:ext cx="2560320" cy="2286000"/>
          </a:xfrm>
          <a:prstGeom prst="roundRect">
            <a:avLst>
              <a:gd name="adj" fmla="val 3200"/>
            </a:avLst>
          </a:prstGeom>
          <a:solidFill>
            <a:srgbClr val="F0F5FD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7680" y="2011680"/>
            <a:ext cx="548640" cy="5486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29000" y="274320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storm roars like…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6126480" y="1645920"/>
            <a:ext cx="2560320" cy="2286000"/>
          </a:xfrm>
          <a:prstGeom prst="roundRect">
            <a:avLst>
              <a:gd name="adj" fmla="val 3200"/>
            </a:avLst>
          </a:prstGeom>
          <a:solidFill>
            <a:srgbClr val="EEF3FB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2320" y="2011680"/>
            <a:ext cx="548640" cy="5486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63640" y="274320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classroom is as quiet as…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457200" y="41148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each prompt and think of a comparison.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 simile based on the visual.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your phrase with the class.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Practice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8288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0160" y="182880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one simile for a person.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one simile for an emotion.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one simile for sound/temperature.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Out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645920"/>
            <a:ext cx="640080" cy="64008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8720" y="1645920"/>
            <a:ext cx="640080" cy="6400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46888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your simile aloud.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your similes on sticky notes or digital cards.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Pitfalls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828800"/>
            <a:ext cx="640080" cy="64008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8720" y="1828800"/>
            <a:ext cx="640080" cy="6400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56032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mixed similes: “Blind as a bat and sharp as a tack.”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overuse similes in formal writing.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 Up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828800"/>
            <a:ext cx="640080" cy="64008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8720" y="1828800"/>
            <a:ext cx="640080" cy="6400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560320"/>
            <a:ext cx="82296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Similes use </a:t>
            </a: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like/as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clear comparisons.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Metaphors skip </a:t>
            </a:r>
            <a:r>
              <a:rPr lang="en-US" sz="1200" b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like/as</a:t>
            </a: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are more interpretive.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Homework: Find 3 similes in songs/books.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Practice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828800"/>
            <a:ext cx="640080" cy="64008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8720" y="1828800"/>
            <a:ext cx="640080" cy="6400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56032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writing challenge: write 5 similes in a short story.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 game: match similes with meanings.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</Words>
  <Application>Microsoft Office PowerPoint</Application>
  <PresentationFormat>On-screen Show (16:9)</PresentationFormat>
  <Paragraphs>69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2025-08-25T18:02:51Z</dcterms:created>
  <dcterms:modified xsi:type="dcterms:W3CDTF">2025-08-25T18:18:36Z</dcterms:modified>
</cp:coreProperties>
</file>